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ACEE7-5387-4FA9-B9A8-F924AA415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3F687E-7C30-4BEC-B69B-E8F3B9801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FFFBD-EC8C-4A6A-8B72-10272547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63E7C6-3A4F-4D80-BE82-8AB0D8AE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DAEE0C-9BED-42EC-AB76-86E46C0B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9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7C4B9-AAB8-4FEB-A7DC-D8AD0BCD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8FCDCC-CDA7-4B3B-9B33-92DEAA704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1F1C18-372A-43BA-8B62-9A135F4B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E5A526-F58F-48BB-B929-F32C8F9E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82D2E6-504C-483C-89DE-F88B3559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B5E336-0C82-490A-9776-A316A778F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3649DB5-404C-49A8-89A7-61B402FCD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AF74D4-D825-49E6-BE48-F4CD6B00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3E6A59-8D2A-42CA-9667-56404637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AD7A5E-9380-4CF0-8171-5FE4CA55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3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59CF9-8FB1-4B23-9187-3AFF5FC2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388144-323F-4D77-ACC5-FE6505AB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435EEC-15A6-4620-99EA-C1873B16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C2F40-9E1D-4E15-8E5E-6DDEE927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DAEB7C-9D8C-444B-AB10-6929B1AC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6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5A745-8D65-4A34-B957-C034139D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84DF24-0AC2-4BFC-BB53-398C2D1C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3D0F46-33D8-4262-BE80-B38DAED9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57B881-9791-419C-B8C6-CD788C07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3846DB-432C-4E6A-A574-948AA491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6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CC131-07F1-4B9B-8FAC-7082A64D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ECCF28-CE6C-4869-9662-34404CF0C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12D5C6-1FDB-4392-A0CE-CC16A6AFD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C79356-14DF-4621-9B4D-4E215B68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5ADC8-2FEC-46CC-97EE-DF28FD1A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16EE14-BCDB-461D-AE85-89A1CF75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7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BB8B5-39C1-42CF-9C39-08217E7C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D58A0E-6425-47E5-AB5B-4768F6B27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D54BB0-F9A0-4B0F-9522-5CFB570B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A4F2C1-4262-4C76-82FD-E1D74B47A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279849-C345-4E38-9973-85690D053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401EE6-1824-4E4C-AA41-A0C7B833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D306A4-D1A0-41C6-B8AB-04111DE8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29EA3AB-8EF1-4804-B68E-6DDD9A2A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3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7F2AD-8BE7-4CE9-AF08-733DB78F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C1CE01-E29F-4B36-BBD4-A21F289A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9A269D-22DB-4593-A499-31CAE019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74E341-791B-4ED2-9BAA-FBAE2A80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66195A3-BA10-4176-89E0-4176490D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FCA032-5A80-4B92-BD9A-0E0D3AC7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E9775D-A93F-4E44-A4E2-A3A367C4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6AB9A0-2874-4297-96D5-C9A7AF4C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2127B0-C568-43F6-A6CF-E81C5CDC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761830-2FD6-4E1A-B95F-E16745CCE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C41730-5C10-4C79-9866-997FEA80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69BBB6-DE4A-4B42-B7F2-30CDDE9F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CD9F20-7C27-489C-8555-D480DF02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9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01E36F-52DB-45D8-B2D7-0CC9CFDE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59247A-96DC-47A3-96E6-1527D8EC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463634-0B40-48A7-BF25-D501B5356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198E22-E3A3-4D5C-B5C3-83DFD99C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97B0D6-8ED1-45E7-813C-DA87B2BA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143ABF-0B4D-4B2F-86F4-4A812355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034B4D-5B0F-4C3F-9157-5BCEE98C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F0F701-9195-4952-ADFB-C6E15D2C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8328F1-74DC-4AB3-B1E5-7790B6A1F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5E31-C28F-4871-8E12-C13F151E4951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756E36-A120-4FF4-82F1-E9A6836B1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FEFF5A-F3CF-46E8-92C9-DE99DFC0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C0D7-7D04-4F70-A582-0622F464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508E0-6E9E-4F43-9018-34F320ADC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коммуникативных УУД в проблемном обучении на уроках физики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DE52484-A8B2-417E-91C8-0F515D9E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93177"/>
              </p:ext>
            </p:extLst>
          </p:nvPr>
        </p:nvGraphicFramePr>
        <p:xfrm>
          <a:off x="3945466" y="4546917"/>
          <a:ext cx="8128000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5800">
                  <a:extLst>
                    <a:ext uri="{9D8B030D-6E8A-4147-A177-3AD203B41FA5}">
                      <a16:colId xmlns:a16="http://schemas.microsoft.com/office/drawing/2014/main" xmlns="" val="2487862262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xmlns="" val="2533096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Выполнил		    	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Кошелев Никита Евгеньевич,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Учитель МАОУ «Лицей № 142 г. Челябинска»</a:t>
                      </a:r>
                    </a:p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321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1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B5E3D4D-6E1E-4F72-AE6C-152D45CF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134600" cy="811742"/>
          </a:xfrm>
        </p:spPr>
        <p:txBody>
          <a:bodyPr/>
          <a:lstStyle/>
          <a:p>
            <a:r>
              <a:rPr lang="ru-RU" dirty="0"/>
              <a:t>Коммуникативные </a:t>
            </a:r>
            <a:r>
              <a:rPr lang="ru-RU" dirty="0" err="1"/>
              <a:t>ууд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94A145B-E0E1-4D54-8883-BEF79D9B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4887"/>
            <a:ext cx="12192000" cy="588658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dirty="0"/>
              <a:t>Коммуникативные универсальные учебные действия (коммуникативные УУД)</a:t>
            </a:r>
            <a:r>
              <a:rPr lang="ru-RU" sz="4900" dirty="0"/>
              <a:t> — это действия, которые обеспечивают социальную компетентность и учёт позиции других людей, партнёра по общению или деятельности, умение слушать и вступать в диалог, участвовать в коллективном обсуждении проблем, интегрироваться в группу сверстников и строить продуктивное взаимодействие и сотрудничество со сверстниками и взрослыми.</a:t>
            </a:r>
            <a:br>
              <a:rPr lang="ru-RU" sz="4900" dirty="0"/>
            </a:br>
            <a:endParaRPr lang="ru-RU" sz="4900" dirty="0"/>
          </a:p>
          <a:p>
            <a:pPr marL="0" indent="0">
              <a:buNone/>
            </a:pPr>
            <a:r>
              <a:rPr lang="ru-RU" sz="4900" dirty="0"/>
              <a:t>К коммуникативным УУД относятся:</a:t>
            </a:r>
            <a:br>
              <a:rPr lang="ru-RU" sz="4900" dirty="0"/>
            </a:br>
            <a:endParaRPr lang="ru-RU" sz="4900" dirty="0"/>
          </a:p>
          <a:p>
            <a:r>
              <a:rPr lang="ru-RU" sz="4900" b="1" dirty="0"/>
              <a:t>Планирование учебного сотрудничества с учителем и сверстниками</a:t>
            </a:r>
            <a:r>
              <a:rPr lang="ru-RU" sz="4900" dirty="0"/>
              <a:t> — определение целей, функций участников, способов взаимодействия.</a:t>
            </a:r>
            <a:br>
              <a:rPr lang="ru-RU" sz="4900" dirty="0"/>
            </a:br>
            <a:endParaRPr lang="ru-RU" sz="4900" dirty="0"/>
          </a:p>
          <a:p>
            <a:r>
              <a:rPr lang="ru-RU" sz="4900" b="1" dirty="0"/>
              <a:t>Постановка вопросов</a:t>
            </a:r>
            <a:r>
              <a:rPr lang="ru-RU" sz="4900" dirty="0"/>
              <a:t> — инициативное сотрудничество в поиске и сборе информации.</a:t>
            </a:r>
            <a:br>
              <a:rPr lang="ru-RU" sz="4900" dirty="0"/>
            </a:br>
            <a:endParaRPr lang="ru-RU" sz="4900" dirty="0"/>
          </a:p>
          <a:p>
            <a:r>
              <a:rPr lang="ru-RU" sz="4900" b="1" dirty="0"/>
              <a:t>Разрешение конфликтов</a:t>
            </a:r>
            <a:r>
              <a:rPr lang="ru-RU" sz="4900" dirty="0"/>
              <a:t> — выявление, идентификация проблемы, поиск и оценка альтернативных способов разрешения конфликта, принятие решения и его реализация.</a:t>
            </a:r>
            <a:br>
              <a:rPr lang="ru-RU" sz="4900" dirty="0"/>
            </a:br>
            <a:endParaRPr lang="ru-RU" sz="4900" dirty="0"/>
          </a:p>
          <a:p>
            <a:r>
              <a:rPr lang="ru-RU" sz="4900" b="1" dirty="0"/>
              <a:t>Управление поведением партнёра</a:t>
            </a:r>
            <a:r>
              <a:rPr lang="ru-RU" sz="4900" dirty="0"/>
              <a:t> — коррекция, оценка его действий.</a:t>
            </a:r>
            <a:br>
              <a:rPr lang="ru-RU" sz="4900" dirty="0"/>
            </a:br>
            <a:endParaRPr lang="ru-RU" sz="4900" dirty="0"/>
          </a:p>
          <a:p>
            <a:r>
              <a:rPr lang="ru-RU" sz="4900" b="1" dirty="0"/>
              <a:t>Умение с достаточной полнотой и точностью выражать свои мысли в соответствии с задачами и условиями коммуникации</a:t>
            </a:r>
            <a:r>
              <a:rPr lang="ru-RU" sz="4900" dirty="0"/>
              <a:t>; владение монологической и диалогической формами речи в соответствии с грамматическими и синтаксическими нормами родного языка.</a:t>
            </a:r>
            <a:br>
              <a:rPr lang="ru-RU" sz="4900" dirty="0"/>
            </a:br>
            <a:endParaRPr lang="ru-RU" sz="4900" dirty="0"/>
          </a:p>
          <a:p>
            <a:r>
              <a:rPr lang="ru-RU" sz="4900" b="1" dirty="0"/>
              <a:t>Формирование и развитие компетентности в области использования информационно-коммуникационных технологий</a:t>
            </a:r>
            <a:r>
              <a:rPr lang="ru-RU" sz="4900" dirty="0"/>
              <a:t> (ИКТ-компетентность).</a:t>
            </a:r>
            <a:br>
              <a:rPr lang="ru-RU" sz="4900" dirty="0"/>
            </a:br>
            <a:endParaRPr lang="ru-RU" sz="4900" dirty="0"/>
          </a:p>
          <a:p>
            <a:r>
              <a:rPr lang="ru-RU" sz="4900" dirty="0"/>
              <a:t>Важно отметить, что коммуникативные УУД формируются и развиваются в процессе обучения и требуют целенаправленной работы учителя и учеников.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66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4B198-23CB-4AEA-A469-7A3DAB6E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Первый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E976E-DFAE-4EEF-BE3D-E9D5F9C1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Первым этапом является постановка проблемной ситуации. В данном случае необходимость работы системы отопления от ТЭЦ.</a:t>
            </a:r>
          </a:p>
          <a:p>
            <a:r>
              <a:rPr lang="ru-RU" dirty="0"/>
              <a:t> Второй этап распределение ролей, предлагается разделить класс на 3 группы: 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FBEFB2-FD2E-4768-9603-E735CE693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10160"/>
              </p:ext>
            </p:extLst>
          </p:nvPr>
        </p:nvGraphicFramePr>
        <p:xfrm>
          <a:off x="1540934" y="3951023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6601407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543708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87568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Инженерный отдел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Экономический отдел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Транспортная компания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46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610495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BADF6E-F591-4C6C-AD34-BEBAA933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" y="4456800"/>
            <a:ext cx="3171484" cy="2113087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30CD1A32-4D33-484C-92DC-C3636126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97" y="4456800"/>
            <a:ext cx="3166698" cy="2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A0F50B57-2C1E-4BCC-84C8-D44EA395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84" y="4456800"/>
            <a:ext cx="3252296" cy="2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4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040F17-4810-4CAA-ACE7-66F2F351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Третий этап</a:t>
            </a:r>
            <a:br>
              <a:rPr lang="ru-RU" dirty="0"/>
            </a:br>
            <a:r>
              <a:rPr lang="ru-RU" dirty="0"/>
              <a:t>Решение своих задач</a:t>
            </a:r>
            <a:br>
              <a:rPr lang="ru-RU" dirty="0"/>
            </a:br>
            <a:r>
              <a:rPr lang="ru-RU" dirty="0"/>
              <a:t>Задача инженерного отдела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C8E3C7-EDD1-4713-B500-C89B6563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85B70A-1141-4F65-924F-BD0E8310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332"/>
            <a:ext cx="3398065" cy="4771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2E64F5-A9E6-417F-81B9-0296776D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65" y="1527332"/>
            <a:ext cx="8235135" cy="37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75E35-9F99-412E-9F1C-E6375579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Задача экономического отдела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F9A5E12-CC1A-4BFC-A2DB-0DEC32BDD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265" y="3002149"/>
            <a:ext cx="6786367" cy="8536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3C7829-3F74-46D0-9BCE-299A3C70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0" y="1483101"/>
            <a:ext cx="5225885" cy="38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6E2315-FCB9-4D6F-BA83-C3D7E4A6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Задача транспортной компании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F58116F-DD06-4394-9671-7AE6B5EDC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5754"/>
            <a:ext cx="10932798" cy="26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2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DAC0D-79C0-4DF0-BD87-19708F55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учителя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8770B0-6A70-4672-86AD-F89B2BFF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Важно проследить что бы расчеты были распределены в каждой группе – «отделе». Поставив себя в позицию директора предприятия можно пригрозить «увольнением» ( отсутствием оценки) из отдела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665FB90A-4C13-421F-B660-9ECD596F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32" y="3149599"/>
            <a:ext cx="3674535" cy="36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1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6BD512-E2C0-44BC-BE8E-C23EA835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Конфликт интересов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D87249-721F-4201-87B2-F584CCA73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Каждая группа должна проявить трудится в своих интересах:</a:t>
            </a:r>
          </a:p>
          <a:p>
            <a:pPr marL="0" indent="0">
              <a:buNone/>
            </a:pPr>
            <a:r>
              <a:rPr lang="ru-RU" dirty="0"/>
              <a:t>Инженерный отдел – правильная работа ТЭЦ</a:t>
            </a:r>
          </a:p>
          <a:p>
            <a:pPr marL="0" indent="0">
              <a:buNone/>
            </a:pPr>
            <a:r>
              <a:rPr lang="ru-RU" dirty="0"/>
              <a:t>Экономический отдел – избегание лишних трат</a:t>
            </a:r>
          </a:p>
          <a:p>
            <a:pPr marL="0" indent="0">
              <a:buNone/>
            </a:pPr>
            <a:r>
              <a:rPr lang="ru-RU" dirty="0"/>
              <a:t>Транспортная компания – возможности доставить груз, без нарушения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61574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528005-F209-4288-87DC-82B67EBC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Моральная сторона вопроса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ED4688-5F84-40F6-B6E6-40FFCED2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Обучающиеся могут прийти к следующем решению:</a:t>
            </a:r>
          </a:p>
          <a:p>
            <a:pPr marL="0" indent="0">
              <a:buNone/>
            </a:pPr>
            <a:r>
              <a:rPr lang="ru-RU" dirty="0"/>
              <a:t>Можно воспользоваться дешевым топливом торфом, поставляя его ежедневно, но нагрев теплоносителя будет на более низкую температуру и как следствие обогрев жителей будет хуже. Хотя и принесет экономические выгоды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8D1B88AE-F475-44DA-8B7B-903465D6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0090"/>
            <a:ext cx="4978400" cy="331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0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221</Words>
  <Application>Microsoft Office PowerPoint</Application>
  <PresentationFormat>Произвольный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коммуникативных УУД в проблемном обучении на уроках физики</vt:lpstr>
      <vt:lpstr>Коммуникативные ууд</vt:lpstr>
      <vt:lpstr>Первый этап</vt:lpstr>
      <vt:lpstr>Третий этап Решение своих задач Задача инженерного отдела</vt:lpstr>
      <vt:lpstr>Задача экономического отдела</vt:lpstr>
      <vt:lpstr>Задача транспортной компании</vt:lpstr>
      <vt:lpstr>Контроль учителя</vt:lpstr>
      <vt:lpstr>Конфликт интересов</vt:lpstr>
      <vt:lpstr>Моральная сторона вопроса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коммуникативных ууд в проблемном обучении на уроках физики</dc:title>
  <dc:creator>Никита</dc:creator>
  <cp:lastModifiedBy>user</cp:lastModifiedBy>
  <cp:revision>6</cp:revision>
  <dcterms:created xsi:type="dcterms:W3CDTF">2024-12-12T13:06:25Z</dcterms:created>
  <dcterms:modified xsi:type="dcterms:W3CDTF">2025-01-10T10:17:52Z</dcterms:modified>
</cp:coreProperties>
</file>